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53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Override PartName="/ppt/slides/slide46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slides/slide54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50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7.xml" ContentType="application/vnd.openxmlformats-officedocument.presentationml.slide+xml"/>
  <Override PartName="/ppt/slides/slide43.xml" ContentType="application/vnd.openxmlformats-officedocument.presentationml.slide+xml"/>
  <Override PartName="/ppt/slides/slide5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52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9.xml" ContentType="application/vnd.openxmlformats-officedocument.presentationml.slide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56"/>
  </p:notesMasterIdLst>
  <p:handoutMasterIdLst>
    <p:handoutMasterId r:id="rId57"/>
  </p:handoutMasterIdLst>
  <p:sldIdLst>
    <p:sldId id="256" r:id="rId2"/>
    <p:sldId id="257" r:id="rId3"/>
    <p:sldId id="258" r:id="rId4"/>
    <p:sldId id="276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7" r:id="rId21"/>
    <p:sldId id="273" r:id="rId22"/>
    <p:sldId id="278" r:id="rId23"/>
    <p:sldId id="282" r:id="rId24"/>
    <p:sldId id="280" r:id="rId25"/>
    <p:sldId id="283" r:id="rId26"/>
    <p:sldId id="281" r:id="rId27"/>
    <p:sldId id="285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8" r:id="rId49"/>
    <p:sldId id="309" r:id="rId50"/>
    <p:sldId id="310" r:id="rId51"/>
    <p:sldId id="311" r:id="rId52"/>
    <p:sldId id="307" r:id="rId53"/>
    <p:sldId id="312" r:id="rId54"/>
    <p:sldId id="28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38" d="100"/>
          <a:sy n="138" d="100"/>
        </p:scale>
        <p:origin x="-16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4672-75EF-204C-A457-B8F9CC990139}" type="datetimeFigureOut">
              <a:rPr lang="en-US" smtClean="0"/>
              <a:t>6/22/14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E7317-1ECA-0D41-945D-A12EBF49CEE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30E1B-3019-E847-AABC-977F826D223F}" type="datetimeFigureOut">
              <a:rPr lang="en-US" smtClean="0"/>
              <a:t>6/22/14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E574D-55D2-E74A-BC1F-F47DDEDF13F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DF958-AD48-9342-AB58-9CDBAD5838D5}" type="datetimeFigureOut">
              <a:rPr lang="en-US" smtClean="0"/>
              <a:pPr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70C6E-1E7B-7F4D-B5C7-1F7048C5A6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Noteworthy Light"/>
              </a:rPr>
              <a:t>Agile Toulouse Atelier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XP </a:t>
            </a:r>
            <a:r>
              <a:rPr lang="en-US" dirty="0" smtClean="0">
                <a:latin typeface="Noteworthy Light"/>
              </a:rPr>
              <a:t>Game</a:t>
            </a:r>
            <a:endParaRPr lang="en-US" dirty="0">
              <a:latin typeface="Noteworthy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Noteworthy"/>
              </a:rPr>
              <a:t>Riadh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Layouni</a:t>
            </a:r>
            <a:endParaRPr lang="en-US" dirty="0" smtClean="0">
              <a:latin typeface="Noteworthy"/>
            </a:endParaRPr>
          </a:p>
          <a:p>
            <a:r>
              <a:rPr lang="en-US" dirty="0" smtClean="0">
                <a:latin typeface="Noteworthy"/>
              </a:rPr>
              <a:t>e</a:t>
            </a:r>
            <a:r>
              <a:rPr lang="en-US" dirty="0" smtClean="0">
                <a:latin typeface="Noteworthy"/>
              </a:rPr>
              <a:t>t</a:t>
            </a:r>
          </a:p>
          <a:p>
            <a:r>
              <a:rPr lang="en-US" dirty="0" smtClean="0">
                <a:latin typeface="Noteworthy"/>
              </a:rPr>
              <a:t>Anthony </a:t>
            </a:r>
            <a:r>
              <a:rPr lang="en-US" dirty="0" err="1" smtClean="0">
                <a:latin typeface="Noteworthy"/>
              </a:rPr>
              <a:t>Cassaigne</a:t>
            </a:r>
            <a:endParaRPr lang="en-US" dirty="0">
              <a:latin typeface="Noteworth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Noteworthy Light"/>
              </a:rPr>
              <a:t>XP Game pour qui ?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Ce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jeu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est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ouvert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à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toute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personne</a:t>
            </a:r>
            <a:r>
              <a:rPr lang="en-US" dirty="0" smtClean="0">
                <a:latin typeface="Noteworthy Light"/>
              </a:rPr>
              <a:t> !</a:t>
            </a:r>
            <a:endParaRPr lang="en-US" dirty="0">
              <a:latin typeface="Noteworthy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2438400"/>
            <a:ext cx="6096000" cy="3048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"/>
              </a:rPr>
              <a:t>Client</a:t>
            </a:r>
          </a:p>
          <a:p>
            <a:pPr>
              <a:buNone/>
            </a:pPr>
            <a:endParaRPr lang="en-US" dirty="0" smtClean="0">
              <a:latin typeface="Noteworthy"/>
            </a:endParaRPr>
          </a:p>
          <a:p>
            <a:r>
              <a:rPr lang="en-US" dirty="0" smtClean="0">
                <a:latin typeface="Noteworthy"/>
              </a:rPr>
              <a:t>Métier, …</a:t>
            </a:r>
          </a:p>
          <a:p>
            <a:pPr>
              <a:buNone/>
            </a:pPr>
            <a:endParaRPr lang="en-US" dirty="0" smtClean="0">
              <a:latin typeface="Noteworthy"/>
            </a:endParaRPr>
          </a:p>
          <a:p>
            <a:r>
              <a:rPr lang="en-US" dirty="0" err="1" smtClean="0">
                <a:latin typeface="Noteworthy"/>
              </a:rPr>
              <a:t>Développeur</a:t>
            </a:r>
            <a:r>
              <a:rPr lang="en-US" dirty="0" smtClean="0">
                <a:latin typeface="Noteworthy"/>
              </a:rPr>
              <a:t>, …</a:t>
            </a:r>
            <a:endParaRPr lang="en-US" dirty="0">
              <a:latin typeface="Noteworth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00200"/>
            <a:ext cx="6751109" cy="506333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Noteworthy"/>
              </a:rPr>
              <a:t>Des User Stories pour </a:t>
            </a:r>
            <a:r>
              <a:rPr lang="en-US" dirty="0" err="1" smtClean="0">
                <a:latin typeface="Noteworthy"/>
              </a:rPr>
              <a:t>tous</a:t>
            </a:r>
            <a:r>
              <a:rPr lang="en-US" dirty="0" smtClean="0">
                <a:latin typeface="Noteworthy"/>
              </a:rPr>
              <a:t>…</a:t>
            </a:r>
            <a:endParaRPr lang="en-US" dirty="0">
              <a:latin typeface="Noteworthy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0800" y="1752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Vraiment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 simple !!!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eworthy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445" y="990600"/>
            <a:ext cx="6751109" cy="506333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419100"/>
            <a:ext cx="4419600" cy="1143000"/>
          </a:xfrm>
        </p:spPr>
        <p:txBody>
          <a:bodyPr anchor="ctr" anchorCtr="0">
            <a:noAutofit/>
          </a:bodyPr>
          <a:lstStyle/>
          <a:p>
            <a:r>
              <a:rPr lang="en-US" dirty="0" smtClean="0">
                <a:latin typeface="Noteworthy"/>
              </a:rPr>
              <a:t>Avec…</a:t>
            </a:r>
            <a:endParaRPr lang="en-US" dirty="0">
              <a:latin typeface="Noteworthy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403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Implémentation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concrète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 !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eworthy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52400"/>
            <a:ext cx="7436909" cy="557768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Avec des tests </a:t>
            </a:r>
            <a:r>
              <a:rPr lang="en-US" dirty="0" err="1" smtClean="0">
                <a:latin typeface="Noteworthy Light"/>
              </a:rPr>
              <a:t>d’acceptance</a:t>
            </a:r>
            <a:r>
              <a:rPr lang="en-US" dirty="0" smtClean="0">
                <a:latin typeface="Noteworthy Light"/>
              </a:rPr>
              <a:t>…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MG_053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284509" cy="546338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Une</a:t>
            </a:r>
            <a:r>
              <a:rPr lang="en-US" dirty="0" smtClean="0">
                <a:latin typeface="Noteworthy Light"/>
              </a:rPr>
              <a:t> petite dose de </a:t>
            </a:r>
            <a:r>
              <a:rPr lang="en-US" dirty="0" err="1" smtClean="0">
                <a:latin typeface="Noteworthy Light"/>
              </a:rPr>
              <a:t>compétition</a:t>
            </a:r>
            <a:r>
              <a:rPr lang="en-US" dirty="0" smtClean="0">
                <a:latin typeface="Noteworthy Light"/>
              </a:rPr>
              <a:t>…</a:t>
            </a:r>
            <a:endParaRPr lang="en-US" dirty="0">
              <a:latin typeface="Noteworthy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0" y="990600"/>
            <a:ext cx="4724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Pour le fun !!!!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eworthy Ligh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53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891" y="381000"/>
            <a:ext cx="7660217" cy="574516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5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791" y="304800"/>
            <a:ext cx="7761817" cy="582136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Noteworthy Light"/>
              </a:rPr>
              <a:t>Première </a:t>
            </a:r>
            <a:r>
              <a:rPr lang="en-US" dirty="0" err="1" smtClean="0">
                <a:latin typeface="Noteworthy Light"/>
              </a:rPr>
              <a:t>Itération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Première </a:t>
            </a:r>
            <a:r>
              <a:rPr lang="en-US" dirty="0" err="1" smtClean="0">
                <a:latin typeface="Noteworthy Light"/>
              </a:rPr>
              <a:t>itération</a:t>
            </a:r>
            <a:r>
              <a:rPr lang="en-US" dirty="0" smtClean="0">
                <a:latin typeface="Noteworthy Light"/>
              </a:rPr>
              <a:t> !</a:t>
            </a:r>
            <a:endParaRPr lang="en-US" dirty="0">
              <a:latin typeface="Noteworthy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28800"/>
            <a:ext cx="6858000" cy="37338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Noteworthy"/>
              </a:rPr>
              <a:t>Votre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équipe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reçoit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onze</a:t>
            </a:r>
            <a:r>
              <a:rPr lang="en-US" dirty="0" smtClean="0">
                <a:latin typeface="Noteworthy"/>
              </a:rPr>
              <a:t> user stories</a:t>
            </a:r>
          </a:p>
          <a:p>
            <a:pPr>
              <a:buNone/>
            </a:pPr>
            <a:endParaRPr lang="en-US" dirty="0" smtClean="0">
              <a:latin typeface="Noteworthy"/>
            </a:endParaRPr>
          </a:p>
          <a:p>
            <a:r>
              <a:rPr lang="en-US" dirty="0" err="1" smtClean="0">
                <a:latin typeface="Noteworthy"/>
              </a:rPr>
              <a:t>Chaque</a:t>
            </a:r>
            <a:r>
              <a:rPr lang="en-US" dirty="0" smtClean="0">
                <a:latin typeface="Noteworthy"/>
              </a:rPr>
              <a:t> User </a:t>
            </a:r>
            <a:r>
              <a:rPr lang="en-US" dirty="0" err="1" smtClean="0">
                <a:latin typeface="Noteworthy"/>
              </a:rPr>
              <a:t>Storie</a:t>
            </a:r>
            <a:r>
              <a:rPr lang="en-US" dirty="0" smtClean="0">
                <a:latin typeface="Noteworthy"/>
              </a:rPr>
              <a:t> a </a:t>
            </a:r>
            <a:r>
              <a:rPr lang="en-US" dirty="0" err="1" smtClean="0">
                <a:latin typeface="Noteworthy"/>
              </a:rPr>
              <a:t>une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valeur</a:t>
            </a:r>
            <a:r>
              <a:rPr lang="en-US" dirty="0" smtClean="0">
                <a:latin typeface="Noteworthy"/>
              </a:rPr>
              <a:t> $$$...</a:t>
            </a:r>
            <a:br>
              <a:rPr lang="en-US" dirty="0" smtClean="0">
                <a:latin typeface="Noteworthy"/>
              </a:rPr>
            </a:br>
            <a:endParaRPr lang="en-US" dirty="0" smtClean="0">
              <a:latin typeface="Noteworthy"/>
            </a:endParaRPr>
          </a:p>
          <a:p>
            <a:r>
              <a:rPr lang="en-US" dirty="0" err="1" smtClean="0">
                <a:latin typeface="Noteworthy"/>
              </a:rPr>
              <a:t>Vous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allez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estimer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l’effort</a:t>
            </a:r>
            <a:r>
              <a:rPr lang="en-US" dirty="0" smtClean="0">
                <a:latin typeface="Noteworthy"/>
              </a:rPr>
              <a:t> pour </a:t>
            </a:r>
            <a:r>
              <a:rPr lang="en-US" dirty="0" err="1" smtClean="0">
                <a:latin typeface="Noteworthy"/>
              </a:rPr>
              <a:t>ces</a:t>
            </a:r>
            <a:r>
              <a:rPr lang="en-US" dirty="0" smtClean="0">
                <a:latin typeface="Noteworthy"/>
              </a:rPr>
              <a:t> User Stories</a:t>
            </a:r>
          </a:p>
          <a:p>
            <a:endParaRPr lang="en-US" dirty="0" smtClean="0">
              <a:latin typeface="Noteworthy"/>
            </a:endParaRPr>
          </a:p>
          <a:p>
            <a:r>
              <a:rPr lang="en-US" dirty="0" err="1" smtClean="0">
                <a:latin typeface="Noteworthy"/>
              </a:rPr>
              <a:t>Vous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devez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maximiser</a:t>
            </a:r>
            <a:r>
              <a:rPr lang="en-US" dirty="0" smtClean="0">
                <a:latin typeface="Noteworthy"/>
              </a:rPr>
              <a:t> la </a:t>
            </a:r>
            <a:r>
              <a:rPr lang="en-US" dirty="0" err="1" smtClean="0">
                <a:latin typeface="Noteworthy"/>
              </a:rPr>
              <a:t>valeur</a:t>
            </a:r>
            <a:r>
              <a:rPr lang="en-US" dirty="0" smtClean="0">
                <a:latin typeface="Noteworthy"/>
              </a:rPr>
              <a:t> au </a:t>
            </a:r>
            <a:r>
              <a:rPr lang="en-US" dirty="0" err="1" smtClean="0">
                <a:latin typeface="Noteworthy"/>
              </a:rPr>
              <a:t>cours</a:t>
            </a:r>
            <a:r>
              <a:rPr lang="en-US" dirty="0" smtClean="0">
                <a:latin typeface="Noteworthy"/>
              </a:rPr>
              <a:t> de </a:t>
            </a:r>
            <a:r>
              <a:rPr lang="en-US" dirty="0" err="1" smtClean="0">
                <a:latin typeface="Noteworthy"/>
              </a:rPr>
              <a:t>cette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itération</a:t>
            </a:r>
            <a:endParaRPr lang="en-US" dirty="0">
              <a:latin typeface="Noteworth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5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1000"/>
            <a:ext cx="7696200" cy="577215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52400"/>
            <a:ext cx="7436909" cy="557768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52400" y="45720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Noteworthy Light"/>
              </a:rPr>
              <a:t>Estimation des User Story par les </a:t>
            </a:r>
            <a:r>
              <a:rPr lang="en-US" dirty="0" err="1" smtClean="0">
                <a:latin typeface="Noteworthy Light"/>
              </a:rPr>
              <a:t>dévéloppeurs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4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491" y="0"/>
            <a:ext cx="7558617" cy="566896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600200"/>
            <a:ext cx="6781800" cy="5086350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Choisir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 la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colonne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ayant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 pour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valeur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 2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eworthy Ligh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Go !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Estimation du Product Backlog 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Vous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avez</a:t>
            </a:r>
            <a:r>
              <a:rPr lang="en-US" dirty="0" smtClean="0">
                <a:latin typeface="Noteworthy Light"/>
              </a:rPr>
              <a:t> 5 </a:t>
            </a:r>
            <a:r>
              <a:rPr lang="en-US" dirty="0" err="1" smtClean="0">
                <a:latin typeface="Noteworthy Light"/>
              </a:rPr>
              <a:t>mn</a:t>
            </a:r>
            <a:r>
              <a:rPr lang="en-US" dirty="0" smtClean="0">
                <a:latin typeface="Noteworthy Light"/>
              </a:rPr>
              <a:t> !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Félicitation</a:t>
            </a:r>
            <a:r>
              <a:rPr lang="en-US" dirty="0" smtClean="0">
                <a:latin typeface="Noteworthy Light"/>
              </a:rPr>
              <a:t> </a:t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votre</a:t>
            </a:r>
            <a:r>
              <a:rPr lang="en-US" dirty="0" smtClean="0">
                <a:latin typeface="Noteworthy Light"/>
              </a:rPr>
              <a:t> backlog </a:t>
            </a:r>
            <a:r>
              <a:rPr lang="en-US" dirty="0" err="1" smtClean="0">
                <a:latin typeface="Noteworthy Light"/>
              </a:rPr>
              <a:t>est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estimé</a:t>
            </a:r>
            <a:r>
              <a:rPr lang="en-US" dirty="0" smtClean="0">
                <a:latin typeface="Noteworthy Light"/>
              </a:rPr>
              <a:t> !!!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Durée</a:t>
            </a:r>
            <a:r>
              <a:rPr lang="en-US" dirty="0" smtClean="0">
                <a:latin typeface="Noteworthy Light"/>
              </a:rPr>
              <a:t> du sprint 180 </a:t>
            </a:r>
            <a:r>
              <a:rPr lang="en-US" dirty="0" err="1" smtClean="0">
                <a:latin typeface="Noteworthy Light"/>
              </a:rPr>
              <a:t>secondes</a:t>
            </a: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Qu’allez-vous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embarquer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dans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cette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itération</a:t>
            </a:r>
            <a:r>
              <a:rPr lang="en-US" dirty="0" smtClean="0">
                <a:latin typeface="Noteworthy Light"/>
              </a:rPr>
              <a:t> (sprint) ?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280319"/>
            <a:ext cx="7436908" cy="557768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Préparation</a:t>
            </a:r>
            <a:r>
              <a:rPr lang="en-US" dirty="0" smtClean="0">
                <a:latin typeface="Noteworthy Light"/>
              </a:rPr>
              <a:t> du sprint backlog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5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Go !</a:t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Vous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avez</a:t>
            </a:r>
            <a:r>
              <a:rPr lang="en-US" dirty="0" smtClean="0">
                <a:latin typeface="Noteworthy Light"/>
              </a:rPr>
              <a:t> 5 </a:t>
            </a:r>
            <a:r>
              <a:rPr lang="en-US" dirty="0" err="1" smtClean="0">
                <a:latin typeface="Noteworthy Light"/>
              </a:rPr>
              <a:t>mn</a:t>
            </a:r>
            <a:r>
              <a:rPr lang="en-US" dirty="0" smtClean="0">
                <a:latin typeface="Noteworthy Light"/>
              </a:rPr>
              <a:t> !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Pour </a:t>
            </a:r>
            <a:r>
              <a:rPr lang="en-US" dirty="0" err="1" smtClean="0">
                <a:latin typeface="Noteworthy Light"/>
              </a:rPr>
              <a:t>choisir</a:t>
            </a:r>
            <a:r>
              <a:rPr lang="en-US" dirty="0" smtClean="0">
                <a:latin typeface="Noteworthy Light"/>
              </a:rPr>
              <a:t> les User Stories </a:t>
            </a:r>
            <a:r>
              <a:rPr lang="en-US" dirty="0" err="1" smtClean="0">
                <a:latin typeface="Noteworthy Light"/>
              </a:rPr>
              <a:t>afin</a:t>
            </a:r>
            <a:r>
              <a:rPr lang="en-US" dirty="0" smtClean="0">
                <a:latin typeface="Noteworthy Light"/>
              </a:rPr>
              <a:t> de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"/>
              </a:rPr>
              <a:t>Maximiser</a:t>
            </a:r>
            <a:r>
              <a:rPr lang="en-US" dirty="0" smtClean="0">
                <a:latin typeface="Noteworthy"/>
              </a:rPr>
              <a:t> la </a:t>
            </a:r>
            <a:r>
              <a:rPr lang="en-US" dirty="0" err="1" smtClean="0">
                <a:latin typeface="Noteworthy"/>
              </a:rPr>
              <a:t>valeur</a:t>
            </a:r>
            <a:r>
              <a:rPr lang="en-US" dirty="0" smtClean="0">
                <a:latin typeface="Noteworthy"/>
              </a:rPr>
              <a:t> !  </a:t>
            </a:r>
            <a:endParaRPr lang="en-US" dirty="0">
              <a:latin typeface="Noteworth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533400"/>
            <a:ext cx="7436908" cy="557768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Go ! 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première </a:t>
            </a:r>
            <a:r>
              <a:rPr lang="en-US" dirty="0" err="1" smtClean="0">
                <a:latin typeface="Noteworthy Light"/>
              </a:rPr>
              <a:t>itération</a:t>
            </a:r>
            <a:r>
              <a:rPr lang="en-US" dirty="0" smtClean="0">
                <a:latin typeface="Noteworthy Light"/>
              </a:rPr>
              <a:t>. </a:t>
            </a:r>
            <a:endParaRPr lang="en-US" dirty="0">
              <a:latin typeface="Noteworthy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81000" y="3124200"/>
            <a:ext cx="52578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180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secondes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eworthy Ligh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Bilan</a:t>
            </a:r>
            <a:r>
              <a:rPr lang="en-US" dirty="0" smtClean="0">
                <a:latin typeface="Noteworthy Light"/>
              </a:rPr>
              <a:t> (revue) 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de la première </a:t>
            </a:r>
            <a:r>
              <a:rPr lang="en-US" dirty="0" err="1" smtClean="0">
                <a:latin typeface="Noteworthy Light"/>
              </a:rPr>
              <a:t>itération</a:t>
            </a:r>
            <a:r>
              <a:rPr lang="en-US" dirty="0" smtClean="0">
                <a:latin typeface="Noteworthy Light"/>
              </a:rPr>
              <a:t> !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Quelle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valeur</a:t>
            </a:r>
            <a:r>
              <a:rPr lang="en-US" dirty="0" smtClean="0">
                <a:latin typeface="Noteworthy Light"/>
              </a:rPr>
              <a:t> ? </a:t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Quelle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vélocité</a:t>
            </a:r>
            <a:r>
              <a:rPr lang="en-US" dirty="0" smtClean="0">
                <a:latin typeface="Noteworthy Light"/>
              </a:rPr>
              <a:t> ?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5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304800"/>
            <a:ext cx="8610600" cy="645795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85800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Itération</a:t>
            </a:r>
            <a:r>
              <a:rPr lang="en-US" dirty="0" smtClean="0">
                <a:latin typeface="Noteworthy Light"/>
              </a:rPr>
              <a:t> 2 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00200"/>
            <a:ext cx="6751109" cy="506333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Noteworthy"/>
              </a:rPr>
              <a:t>Huit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nouvelles</a:t>
            </a:r>
            <a:r>
              <a:rPr lang="en-US" dirty="0" smtClean="0">
                <a:latin typeface="Noteworthy"/>
              </a:rPr>
              <a:t> user stories …</a:t>
            </a:r>
            <a:endParaRPr lang="en-US" dirty="0">
              <a:latin typeface="Noteworthy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0800" y="1752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A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estimer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 !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eworthy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52400"/>
            <a:ext cx="7436909" cy="557768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52400" y="45720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Noteworthy Light"/>
              </a:rPr>
              <a:t>Estimation des User Story par les </a:t>
            </a:r>
            <a:r>
              <a:rPr lang="en-US" dirty="0" err="1" smtClean="0">
                <a:latin typeface="Noteworthy Light"/>
              </a:rPr>
              <a:t>dévéloppeurs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Go !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Estimation des </a:t>
            </a:r>
            <a:r>
              <a:rPr lang="en-US" dirty="0" err="1" smtClean="0">
                <a:latin typeface="Noteworthy Light"/>
              </a:rPr>
              <a:t>nouvelles</a:t>
            </a:r>
            <a:r>
              <a:rPr lang="en-US" dirty="0" smtClean="0">
                <a:latin typeface="Noteworthy Light"/>
              </a:rPr>
              <a:t> user stories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Vous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avez</a:t>
            </a:r>
            <a:r>
              <a:rPr lang="en-US" dirty="0" smtClean="0">
                <a:latin typeface="Noteworthy Light"/>
              </a:rPr>
              <a:t> 3 </a:t>
            </a:r>
            <a:r>
              <a:rPr lang="en-US" dirty="0" err="1" smtClean="0">
                <a:latin typeface="Noteworthy Light"/>
              </a:rPr>
              <a:t>mn</a:t>
            </a:r>
            <a:r>
              <a:rPr lang="en-US" dirty="0" smtClean="0">
                <a:latin typeface="Noteworthy Light"/>
              </a:rPr>
              <a:t> !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280319"/>
            <a:ext cx="7436908" cy="557768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Préparation</a:t>
            </a:r>
            <a:r>
              <a:rPr lang="en-US" dirty="0" smtClean="0">
                <a:latin typeface="Noteworthy Light"/>
              </a:rPr>
              <a:t> du sprint backlog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53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685800"/>
            <a:ext cx="7284509" cy="54633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763000" cy="20574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"/>
              </a:rPr>
              <a:t>Pensez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à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utiliser</a:t>
            </a:r>
            <a:r>
              <a:rPr lang="en-US" dirty="0" smtClean="0">
                <a:latin typeface="Noteworthy"/>
              </a:rPr>
              <a:t/>
            </a:r>
            <a:br>
              <a:rPr lang="en-US" dirty="0" smtClean="0">
                <a:latin typeface="Noteworthy"/>
              </a:rPr>
            </a:br>
            <a:r>
              <a:rPr lang="en-US" dirty="0" smtClean="0">
                <a:latin typeface="Noteworthy"/>
              </a:rPr>
              <a:t>la </a:t>
            </a:r>
            <a:r>
              <a:rPr lang="en-US" dirty="0" err="1" smtClean="0">
                <a:latin typeface="Noteworthy"/>
              </a:rPr>
              <a:t>météo</a:t>
            </a:r>
            <a:r>
              <a:rPr lang="en-US" dirty="0" smtClean="0">
                <a:latin typeface="Noteworthy"/>
              </a:rPr>
              <a:t> de la </a:t>
            </a:r>
            <a:r>
              <a:rPr lang="en-US" dirty="0" err="1" smtClean="0">
                <a:latin typeface="Noteworthy"/>
              </a:rPr>
              <a:t>veille</a:t>
            </a:r>
            <a:r>
              <a:rPr lang="en-US" dirty="0" smtClean="0">
                <a:latin typeface="Noteworthy"/>
              </a:rPr>
              <a:t> !</a:t>
            </a:r>
            <a:endParaRPr lang="en-US" dirty="0">
              <a:latin typeface="Noteworth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5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Go !</a:t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Vous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avez</a:t>
            </a:r>
            <a:r>
              <a:rPr lang="en-US" dirty="0" smtClean="0">
                <a:latin typeface="Noteworthy Light"/>
              </a:rPr>
              <a:t> 5 </a:t>
            </a:r>
            <a:r>
              <a:rPr lang="en-US" dirty="0" err="1" smtClean="0">
                <a:latin typeface="Noteworthy Light"/>
              </a:rPr>
              <a:t>mn</a:t>
            </a:r>
            <a:r>
              <a:rPr lang="en-US" dirty="0" smtClean="0">
                <a:latin typeface="Noteworthy Light"/>
              </a:rPr>
              <a:t> !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Pour </a:t>
            </a:r>
            <a:r>
              <a:rPr lang="en-US" dirty="0" err="1" smtClean="0">
                <a:latin typeface="Noteworthy Light"/>
              </a:rPr>
              <a:t>choisir</a:t>
            </a:r>
            <a:r>
              <a:rPr lang="en-US" dirty="0" smtClean="0">
                <a:latin typeface="Noteworthy Light"/>
              </a:rPr>
              <a:t> les User Stories </a:t>
            </a:r>
            <a:r>
              <a:rPr lang="en-US" dirty="0" err="1" smtClean="0">
                <a:latin typeface="Noteworthy Light"/>
              </a:rPr>
              <a:t>afin</a:t>
            </a:r>
            <a:r>
              <a:rPr lang="en-US" dirty="0" smtClean="0">
                <a:latin typeface="Noteworthy Light"/>
              </a:rPr>
              <a:t> de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"/>
              </a:rPr>
              <a:t>Maximiser</a:t>
            </a:r>
            <a:r>
              <a:rPr lang="en-US" dirty="0" smtClean="0">
                <a:latin typeface="Noteworthy"/>
              </a:rPr>
              <a:t> la </a:t>
            </a:r>
            <a:r>
              <a:rPr lang="en-US" dirty="0" err="1" smtClean="0">
                <a:latin typeface="Noteworthy"/>
              </a:rPr>
              <a:t>valeur</a:t>
            </a:r>
            <a:r>
              <a:rPr lang="en-US" dirty="0" smtClean="0">
                <a:latin typeface="Noteworthy"/>
              </a:rPr>
              <a:t> !  </a:t>
            </a:r>
            <a:endParaRPr lang="en-US" dirty="0">
              <a:latin typeface="Noteworth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533400"/>
            <a:ext cx="7436908" cy="557768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Go ! </a:t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Seconde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itération</a:t>
            </a:r>
            <a:r>
              <a:rPr lang="en-US" dirty="0" smtClean="0">
                <a:latin typeface="Noteworthy Light"/>
              </a:rPr>
              <a:t>. </a:t>
            </a:r>
            <a:endParaRPr lang="en-US" dirty="0">
              <a:latin typeface="Noteworthy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81000" y="3124200"/>
            <a:ext cx="52578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180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secondes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eworthy Ligh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Bilan</a:t>
            </a:r>
            <a:r>
              <a:rPr lang="en-US" dirty="0" smtClean="0">
                <a:latin typeface="Noteworthy Light"/>
              </a:rPr>
              <a:t> (revue) 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de la </a:t>
            </a:r>
            <a:r>
              <a:rPr lang="en-US" dirty="0" err="1" smtClean="0">
                <a:latin typeface="Noteworthy Light"/>
              </a:rPr>
              <a:t>seconde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itération</a:t>
            </a:r>
            <a:r>
              <a:rPr lang="en-US" dirty="0" smtClean="0">
                <a:latin typeface="Noteworthy Light"/>
              </a:rPr>
              <a:t> !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Quelle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valeur</a:t>
            </a:r>
            <a:r>
              <a:rPr lang="en-US" dirty="0" smtClean="0">
                <a:latin typeface="Noteworthy Light"/>
              </a:rPr>
              <a:t> ? </a:t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Quelle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vélocité</a:t>
            </a:r>
            <a:r>
              <a:rPr lang="en-US" dirty="0" smtClean="0">
                <a:latin typeface="Noteworthy Light"/>
              </a:rPr>
              <a:t> ?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85800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Itération</a:t>
            </a:r>
            <a:r>
              <a:rPr lang="en-US" dirty="0" smtClean="0">
                <a:latin typeface="Noteworthy Light"/>
              </a:rPr>
              <a:t> 3 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Noteworthy Light"/>
              </a:rPr>
              <a:t>Il </a:t>
            </a:r>
            <a:r>
              <a:rPr lang="en-US" dirty="0" err="1" smtClean="0">
                <a:latin typeface="Noteworthy Light"/>
              </a:rPr>
              <a:t>faut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une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personne</a:t>
            </a:r>
            <a:r>
              <a:rPr lang="en-US" dirty="0" smtClean="0">
                <a:latin typeface="Noteworthy Light"/>
              </a:rPr>
              <a:t> par </a:t>
            </a:r>
            <a:r>
              <a:rPr lang="en-US" dirty="0" err="1" smtClean="0">
                <a:latin typeface="Noteworthy Light"/>
              </a:rPr>
              <a:t>équipe</a:t>
            </a:r>
            <a:r>
              <a:rPr lang="en-US" dirty="0" smtClean="0">
                <a:latin typeface="Noteworthy Light"/>
              </a:rPr>
              <a:t> qui </a:t>
            </a:r>
            <a:r>
              <a:rPr lang="en-US" dirty="0" err="1" smtClean="0">
                <a:latin typeface="Noteworthy Light"/>
              </a:rPr>
              <a:t>joue</a:t>
            </a:r>
            <a:r>
              <a:rPr lang="en-US" dirty="0" smtClean="0">
                <a:latin typeface="Noteworthy Light"/>
              </a:rPr>
              <a:t> le </a:t>
            </a:r>
            <a:r>
              <a:rPr lang="en-US" dirty="0" err="1" smtClean="0">
                <a:latin typeface="Noteworthy Light"/>
              </a:rPr>
              <a:t>r</a:t>
            </a:r>
            <a:r>
              <a:rPr lang="en-US" dirty="0" err="1" smtClean="0">
                <a:latin typeface="Noteworthy Light"/>
              </a:rPr>
              <a:t>ôle</a:t>
            </a:r>
            <a:r>
              <a:rPr lang="en-US" dirty="0" smtClean="0">
                <a:latin typeface="Noteworthy Light"/>
              </a:rPr>
              <a:t> :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 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- de client (Product Owner) 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et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 </a:t>
            </a:r>
            <a:r>
              <a:rPr lang="en-US" dirty="0" smtClean="0">
                <a:latin typeface="Noteworthy Light"/>
              </a:rPr>
              <a:t>- </a:t>
            </a:r>
            <a:r>
              <a:rPr lang="en-US" dirty="0" smtClean="0">
                <a:latin typeface="Noteworthy Light"/>
              </a:rPr>
              <a:t>de </a:t>
            </a:r>
            <a:r>
              <a:rPr lang="en-US" dirty="0" err="1" smtClean="0">
                <a:latin typeface="Noteworthy Light"/>
              </a:rPr>
              <a:t>gardien</a:t>
            </a:r>
            <a:r>
              <a:rPr lang="en-US" dirty="0" smtClean="0">
                <a:latin typeface="Noteworthy Light"/>
              </a:rPr>
              <a:t> du temps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00200"/>
            <a:ext cx="6751109" cy="506333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Noteworthy"/>
              </a:rPr>
              <a:t>Huit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nouvelles</a:t>
            </a:r>
            <a:r>
              <a:rPr lang="en-US" dirty="0" smtClean="0">
                <a:latin typeface="Noteworthy"/>
              </a:rPr>
              <a:t> user stories …</a:t>
            </a:r>
            <a:endParaRPr lang="en-US" dirty="0">
              <a:latin typeface="Noteworthy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0800" y="1752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A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estimer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"/>
                <a:ea typeface="+mj-ea"/>
                <a:cs typeface="+mj-cs"/>
              </a:rPr>
              <a:t> !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eworthy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52400"/>
            <a:ext cx="7436909" cy="557768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52400" y="45720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Noteworthy Light"/>
              </a:rPr>
              <a:t>Estimation des User Story par les </a:t>
            </a:r>
            <a:r>
              <a:rPr lang="en-US" dirty="0" err="1" smtClean="0">
                <a:latin typeface="Noteworthy Light"/>
              </a:rPr>
              <a:t>dévéloppeurs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Go !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Estimation des </a:t>
            </a:r>
            <a:r>
              <a:rPr lang="en-US" dirty="0" err="1" smtClean="0">
                <a:latin typeface="Noteworthy Light"/>
              </a:rPr>
              <a:t>nouvelles</a:t>
            </a:r>
            <a:r>
              <a:rPr lang="en-US" dirty="0" smtClean="0">
                <a:latin typeface="Noteworthy Light"/>
              </a:rPr>
              <a:t> user stories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Vous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avez</a:t>
            </a:r>
            <a:r>
              <a:rPr lang="en-US" dirty="0" smtClean="0">
                <a:latin typeface="Noteworthy Light"/>
              </a:rPr>
              <a:t> 3 </a:t>
            </a:r>
            <a:r>
              <a:rPr lang="en-US" dirty="0" err="1" smtClean="0">
                <a:latin typeface="Noteworthy Light"/>
              </a:rPr>
              <a:t>mn</a:t>
            </a:r>
            <a:r>
              <a:rPr lang="en-US" dirty="0" smtClean="0">
                <a:latin typeface="Noteworthy Light"/>
              </a:rPr>
              <a:t> !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280319"/>
            <a:ext cx="7436908" cy="557768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Préparation</a:t>
            </a:r>
            <a:r>
              <a:rPr lang="en-US" dirty="0" smtClean="0">
                <a:latin typeface="Noteworthy Light"/>
              </a:rPr>
              <a:t> du sprint backlog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53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685800"/>
            <a:ext cx="7284509" cy="54633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763000" cy="20574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"/>
              </a:rPr>
              <a:t>Pensez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à</a:t>
            </a:r>
            <a:r>
              <a:rPr lang="en-US" dirty="0" smtClean="0">
                <a:latin typeface="Noteworthy"/>
              </a:rPr>
              <a:t> </a:t>
            </a:r>
            <a:r>
              <a:rPr lang="en-US" dirty="0" err="1" smtClean="0">
                <a:latin typeface="Noteworthy"/>
              </a:rPr>
              <a:t>utiliser</a:t>
            </a:r>
            <a:r>
              <a:rPr lang="en-US" dirty="0" smtClean="0">
                <a:latin typeface="Noteworthy"/>
              </a:rPr>
              <a:t/>
            </a:r>
            <a:br>
              <a:rPr lang="en-US" dirty="0" smtClean="0">
                <a:latin typeface="Noteworthy"/>
              </a:rPr>
            </a:br>
            <a:r>
              <a:rPr lang="en-US" dirty="0" smtClean="0">
                <a:latin typeface="Noteworthy"/>
              </a:rPr>
              <a:t>la </a:t>
            </a:r>
            <a:r>
              <a:rPr lang="en-US" dirty="0" err="1" smtClean="0">
                <a:latin typeface="Noteworthy"/>
              </a:rPr>
              <a:t>météo</a:t>
            </a:r>
            <a:r>
              <a:rPr lang="en-US" dirty="0" smtClean="0">
                <a:latin typeface="Noteworthy"/>
              </a:rPr>
              <a:t> de la </a:t>
            </a:r>
            <a:r>
              <a:rPr lang="en-US" dirty="0" err="1" smtClean="0">
                <a:latin typeface="Noteworthy"/>
              </a:rPr>
              <a:t>veille</a:t>
            </a:r>
            <a:r>
              <a:rPr lang="en-US" dirty="0" smtClean="0">
                <a:latin typeface="Noteworthy"/>
              </a:rPr>
              <a:t> !</a:t>
            </a:r>
            <a:endParaRPr lang="en-US" dirty="0">
              <a:latin typeface="Noteworth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5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Go !</a:t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Vous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avez</a:t>
            </a:r>
            <a:r>
              <a:rPr lang="en-US" dirty="0" smtClean="0">
                <a:latin typeface="Noteworthy Light"/>
              </a:rPr>
              <a:t> 5 </a:t>
            </a:r>
            <a:r>
              <a:rPr lang="en-US" dirty="0" err="1" smtClean="0">
                <a:latin typeface="Noteworthy Light"/>
              </a:rPr>
              <a:t>mn</a:t>
            </a:r>
            <a:r>
              <a:rPr lang="en-US" dirty="0" smtClean="0">
                <a:latin typeface="Noteworthy Light"/>
              </a:rPr>
              <a:t> !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Pour </a:t>
            </a:r>
            <a:r>
              <a:rPr lang="en-US" dirty="0" err="1" smtClean="0">
                <a:latin typeface="Noteworthy Light"/>
              </a:rPr>
              <a:t>choisir</a:t>
            </a:r>
            <a:r>
              <a:rPr lang="en-US" dirty="0" smtClean="0">
                <a:latin typeface="Noteworthy Light"/>
              </a:rPr>
              <a:t> les User Stories </a:t>
            </a:r>
            <a:r>
              <a:rPr lang="en-US" dirty="0" err="1" smtClean="0">
                <a:latin typeface="Noteworthy Light"/>
              </a:rPr>
              <a:t>afin</a:t>
            </a:r>
            <a:r>
              <a:rPr lang="en-US" dirty="0" smtClean="0">
                <a:latin typeface="Noteworthy Light"/>
              </a:rPr>
              <a:t> de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"/>
              </a:rPr>
              <a:t>Maximiser</a:t>
            </a:r>
            <a:r>
              <a:rPr lang="en-US" dirty="0" smtClean="0">
                <a:latin typeface="Noteworthy"/>
              </a:rPr>
              <a:t> la </a:t>
            </a:r>
            <a:r>
              <a:rPr lang="en-US" dirty="0" err="1" smtClean="0">
                <a:latin typeface="Noteworthy"/>
              </a:rPr>
              <a:t>valeur</a:t>
            </a:r>
            <a:r>
              <a:rPr lang="en-US" dirty="0" smtClean="0">
                <a:latin typeface="Noteworthy"/>
              </a:rPr>
              <a:t> !  </a:t>
            </a:r>
            <a:endParaRPr lang="en-US" dirty="0">
              <a:latin typeface="Noteworth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05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533400"/>
            <a:ext cx="7436908" cy="557768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Go ! </a:t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Troisième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itération</a:t>
            </a:r>
            <a:r>
              <a:rPr lang="en-US" dirty="0" smtClean="0">
                <a:latin typeface="Noteworthy Light"/>
              </a:rPr>
              <a:t>. </a:t>
            </a:r>
            <a:endParaRPr lang="en-US" dirty="0">
              <a:latin typeface="Noteworthy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81000" y="3124200"/>
            <a:ext cx="52578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180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eworthy Light"/>
                <a:ea typeface="+mj-ea"/>
                <a:cs typeface="+mj-cs"/>
              </a:rPr>
              <a:t>secondes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eworthy Ligh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Bilan</a:t>
            </a:r>
            <a:r>
              <a:rPr lang="en-US" dirty="0" smtClean="0">
                <a:latin typeface="Noteworthy Light"/>
              </a:rPr>
              <a:t> (revue) 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de la </a:t>
            </a:r>
            <a:r>
              <a:rPr lang="en-US" dirty="0" err="1" smtClean="0">
                <a:latin typeface="Noteworthy Light"/>
              </a:rPr>
              <a:t>seconde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itération</a:t>
            </a:r>
            <a:r>
              <a:rPr lang="en-US" dirty="0" smtClean="0">
                <a:latin typeface="Noteworthy Light"/>
              </a:rPr>
              <a:t> !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Quelle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valeur</a:t>
            </a:r>
            <a:r>
              <a:rPr lang="en-US" dirty="0" smtClean="0">
                <a:latin typeface="Noteworthy Light"/>
              </a:rPr>
              <a:t> ? </a:t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Quelle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vélocité</a:t>
            </a:r>
            <a:r>
              <a:rPr lang="en-US" dirty="0" smtClean="0">
                <a:latin typeface="Noteworthy Light"/>
              </a:rPr>
              <a:t> ?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Débriefing</a:t>
            </a:r>
            <a:r>
              <a:rPr lang="en-US" dirty="0" smtClean="0">
                <a:latin typeface="Noteworthy Light"/>
              </a:rPr>
              <a:t>.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Première </a:t>
            </a:r>
            <a:r>
              <a:rPr lang="en-US" dirty="0" err="1" smtClean="0">
                <a:latin typeface="Noteworthy Light"/>
              </a:rPr>
              <a:t>itération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puis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seconde</a:t>
            </a:r>
            <a:r>
              <a:rPr lang="en-US" dirty="0" smtClean="0">
                <a:latin typeface="Noteworthy Light"/>
              </a:rPr>
              <a:t>…</a:t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vos</a:t>
            </a:r>
            <a:r>
              <a:rPr lang="en-US" dirty="0" smtClean="0">
                <a:latin typeface="Noteworthy Light"/>
              </a:rPr>
              <a:t> impressions ? 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Noteworthy Light"/>
              </a:rPr>
              <a:t>Les notions </a:t>
            </a:r>
            <a:r>
              <a:rPr lang="en-US" dirty="0" err="1" smtClean="0">
                <a:latin typeface="Noteworthy Light"/>
              </a:rPr>
              <a:t>abordées</a:t>
            </a:r>
            <a:r>
              <a:rPr lang="en-US" dirty="0" smtClean="0">
                <a:latin typeface="Noteworthy Light"/>
              </a:rPr>
              <a:t> au </a:t>
            </a:r>
            <a:r>
              <a:rPr lang="en-US" dirty="0" err="1" smtClean="0">
                <a:latin typeface="Noteworthy Light"/>
              </a:rPr>
              <a:t>cours</a:t>
            </a:r>
            <a:r>
              <a:rPr lang="en-US" dirty="0" smtClean="0">
                <a:latin typeface="Noteworthy Light"/>
              </a:rPr>
              <a:t> de </a:t>
            </a:r>
            <a:r>
              <a:rPr lang="en-US" dirty="0" err="1" smtClean="0">
                <a:latin typeface="Noteworthy Light"/>
              </a:rPr>
              <a:t>l’atelier</a:t>
            </a:r>
            <a:r>
              <a:rPr lang="en-US" dirty="0" smtClean="0">
                <a:latin typeface="Noteworthy Light"/>
              </a:rPr>
              <a:t> !!!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Noteworthy Light"/>
              </a:rPr>
              <a:t>Les estimations…</a:t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Vos</a:t>
            </a:r>
            <a:r>
              <a:rPr lang="en-US" dirty="0" smtClean="0">
                <a:latin typeface="Noteworthy Light"/>
              </a:rPr>
              <a:t> impressions…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L’amélioration</a:t>
            </a:r>
            <a:r>
              <a:rPr lang="en-US" dirty="0" smtClean="0">
                <a:latin typeface="Noteworthy Light"/>
              </a:rPr>
              <a:t> continue ?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Félicitations</a:t>
            </a:r>
            <a:r>
              <a:rPr lang="en-US" dirty="0" smtClean="0">
                <a:latin typeface="Noteworthy Light"/>
              </a:rPr>
              <a:t> !!!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Merci </a:t>
            </a:r>
            <a:r>
              <a:rPr lang="en-US" dirty="0" err="1" smtClean="0">
                <a:latin typeface="Noteworthy Light"/>
              </a:rPr>
              <a:t>d’avoir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participé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à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cet</a:t>
            </a:r>
            <a:r>
              <a:rPr lang="en-US" dirty="0" smtClean="0">
                <a:latin typeface="Noteworthy Light"/>
              </a:rPr>
              <a:t> atelier.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Organisé</a:t>
            </a:r>
            <a:r>
              <a:rPr lang="en-US" dirty="0" smtClean="0">
                <a:latin typeface="Noteworthy Light"/>
              </a:rPr>
              <a:t> par Agile Toulouse.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467836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Noteworthy Light"/>
              </a:rPr>
              <a:t>Matériel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disponible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sur</a:t>
            </a: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>Merci </a:t>
            </a:r>
            <a:r>
              <a:rPr lang="en-US" dirty="0" err="1" smtClean="0">
                <a:latin typeface="Noteworthy Light"/>
              </a:rPr>
              <a:t>d’avoir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participé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à</a:t>
            </a:r>
            <a:r>
              <a:rPr lang="en-US" dirty="0" smtClean="0">
                <a:latin typeface="Noteworthy Light"/>
              </a:rPr>
              <a:t> </a:t>
            </a:r>
            <a:r>
              <a:rPr lang="en-US" dirty="0" err="1" smtClean="0">
                <a:latin typeface="Noteworthy Light"/>
              </a:rPr>
              <a:t>cet</a:t>
            </a:r>
            <a:r>
              <a:rPr lang="en-US" dirty="0" smtClean="0">
                <a:latin typeface="Noteworthy Light"/>
              </a:rPr>
              <a:t> atelier.</a:t>
            </a:r>
            <a:br>
              <a:rPr lang="en-US" dirty="0" smtClean="0">
                <a:latin typeface="Noteworthy Light"/>
              </a:rPr>
            </a:br>
            <a:r>
              <a:rPr lang="en-US" dirty="0" smtClean="0">
                <a:latin typeface="Noteworthy Light"/>
              </a:rPr>
              <a:t/>
            </a:r>
            <a:br>
              <a:rPr lang="en-US" dirty="0" smtClean="0">
                <a:latin typeface="Noteworthy Light"/>
              </a:rPr>
            </a:br>
            <a:r>
              <a:rPr lang="en-US" dirty="0" err="1" smtClean="0">
                <a:latin typeface="Noteworthy Light"/>
              </a:rPr>
              <a:t>Organisé</a:t>
            </a:r>
            <a:r>
              <a:rPr lang="en-US" dirty="0" smtClean="0">
                <a:latin typeface="Noteworthy Light"/>
              </a:rPr>
              <a:t> par </a:t>
            </a:r>
            <a:r>
              <a:rPr lang="en-US" dirty="0" err="1" smtClean="0">
                <a:latin typeface="Noteworthy Light"/>
              </a:rPr>
              <a:t>l’association</a:t>
            </a:r>
            <a:r>
              <a:rPr lang="en-US" dirty="0" smtClean="0">
                <a:latin typeface="Noteworthy Light"/>
              </a:rPr>
              <a:t> Agile Toulouse.</a:t>
            </a:r>
            <a:endParaRPr lang="en-US" dirty="0">
              <a:latin typeface="Noteworthy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5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762000"/>
            <a:ext cx="7558617" cy="56689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53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685800"/>
            <a:ext cx="7284509" cy="54633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Noteworthy"/>
              </a:rPr>
              <a:t>Utiliser</a:t>
            </a:r>
            <a:r>
              <a:rPr lang="en-US" dirty="0" smtClean="0">
                <a:latin typeface="Noteworthy"/>
              </a:rPr>
              <a:t> la </a:t>
            </a:r>
            <a:r>
              <a:rPr lang="en-US" dirty="0" err="1" smtClean="0">
                <a:latin typeface="Noteworthy"/>
              </a:rPr>
              <a:t>météo</a:t>
            </a:r>
            <a:r>
              <a:rPr lang="en-US" dirty="0" smtClean="0">
                <a:latin typeface="Noteworthy"/>
              </a:rPr>
              <a:t> de la </a:t>
            </a:r>
            <a:r>
              <a:rPr lang="en-US" dirty="0" err="1" smtClean="0">
                <a:latin typeface="Noteworthy"/>
              </a:rPr>
              <a:t>veille</a:t>
            </a:r>
            <a:endParaRPr lang="en-US" dirty="0">
              <a:latin typeface="Noteworth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5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91" y="304800"/>
            <a:ext cx="7761817" cy="5821363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5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381000"/>
            <a:ext cx="7660217" cy="5745162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Noteworthy"/>
              </a:rPr>
              <a:t>Un </a:t>
            </a:r>
            <a:r>
              <a:rPr lang="en-US" dirty="0" err="1" smtClean="0">
                <a:latin typeface="Noteworthy"/>
              </a:rPr>
              <a:t>peu</a:t>
            </a:r>
            <a:r>
              <a:rPr lang="en-US" dirty="0" smtClean="0">
                <a:latin typeface="Noteworthy"/>
              </a:rPr>
              <a:t> de </a:t>
            </a:r>
            <a:r>
              <a:rPr lang="en-US" dirty="0" err="1" smtClean="0">
                <a:latin typeface="Noteworthy"/>
              </a:rPr>
              <a:t>planification</a:t>
            </a:r>
            <a:endParaRPr lang="en-US" dirty="0">
              <a:latin typeface="Noteworth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525</Words>
  <Application>Microsoft Macintosh PowerPoint</Application>
  <PresentationFormat>On-screen Show (4:3)</PresentationFormat>
  <Paragraphs>68</Paragraphs>
  <Slides>54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Agile Toulouse Atelier XP Game</vt:lpstr>
      <vt:lpstr>Slide 2</vt:lpstr>
      <vt:lpstr>Slide 3</vt:lpstr>
      <vt:lpstr>Il faut une personne par équipe qui joue le rôle :   - de client (Product Owner)  et  - de gardien du temps</vt:lpstr>
      <vt:lpstr>Les notions abordées au cours de l’atelier !!!</vt:lpstr>
      <vt:lpstr>Slide 6</vt:lpstr>
      <vt:lpstr>Utiliser la météo de la veille</vt:lpstr>
      <vt:lpstr>Slide 8</vt:lpstr>
      <vt:lpstr>Un peu de planification</vt:lpstr>
      <vt:lpstr>XP Game pour qui ?</vt:lpstr>
      <vt:lpstr>Ce jeu est ouvert à toute personne !</vt:lpstr>
      <vt:lpstr>Des User Stories pour tous…</vt:lpstr>
      <vt:lpstr>Avec…</vt:lpstr>
      <vt:lpstr>Avec des tests d’acceptance…</vt:lpstr>
      <vt:lpstr>Une petite dose de compétition…</vt:lpstr>
      <vt:lpstr>Slide 16</vt:lpstr>
      <vt:lpstr>Slide 17</vt:lpstr>
      <vt:lpstr>Première Itération</vt:lpstr>
      <vt:lpstr>Première itération !</vt:lpstr>
      <vt:lpstr>Estimation des User Story par les dévéloppeurs</vt:lpstr>
      <vt:lpstr>Slide 21</vt:lpstr>
      <vt:lpstr>Slide 22</vt:lpstr>
      <vt:lpstr>Go ! Estimation du Product Backlog   Vous avez 5 mn !</vt:lpstr>
      <vt:lpstr>Félicitation  votre backlog est estimé !!!</vt:lpstr>
      <vt:lpstr>Durée du sprint 180 secondes  Qu’allez-vous embarquer dans cette itération (sprint) ?</vt:lpstr>
      <vt:lpstr>Préparation du sprint backlog</vt:lpstr>
      <vt:lpstr>Go ! Vous avez 5 mn !  Pour choisir les User Stories afin de  Maximiser la valeur !  </vt:lpstr>
      <vt:lpstr>Go !  première itération. </vt:lpstr>
      <vt:lpstr>Bilan (revue)  de la première itération !  Quelle valeur ?  Quelle vélocité ?</vt:lpstr>
      <vt:lpstr>Itération 2   </vt:lpstr>
      <vt:lpstr>Huit nouvelles user stories …</vt:lpstr>
      <vt:lpstr>Estimation des User Story par les dévéloppeurs</vt:lpstr>
      <vt:lpstr>Go ! Estimation des nouvelles user stories  Vous avez 3 mn !</vt:lpstr>
      <vt:lpstr>Préparation du sprint backlog</vt:lpstr>
      <vt:lpstr>Pensez à utiliser la météo de la veille !</vt:lpstr>
      <vt:lpstr>Go ! Vous avez 5 mn !  Pour choisir les User Stories afin de  Maximiser la valeur !  </vt:lpstr>
      <vt:lpstr>Go !  Seconde itération. </vt:lpstr>
      <vt:lpstr>Bilan (revue)  de la seconde itération !  Quelle valeur ?  Quelle vélocité ?</vt:lpstr>
      <vt:lpstr>Itération 3   </vt:lpstr>
      <vt:lpstr>Huit nouvelles user stories …</vt:lpstr>
      <vt:lpstr>Estimation des User Story par les dévéloppeurs</vt:lpstr>
      <vt:lpstr>Go ! Estimation des nouvelles user stories  Vous avez 3 mn !</vt:lpstr>
      <vt:lpstr>Préparation du sprint backlog</vt:lpstr>
      <vt:lpstr>Pensez à utiliser la météo de la veille !</vt:lpstr>
      <vt:lpstr>Go ! Vous avez 5 mn !  Pour choisir les User Stories afin de  Maximiser la valeur !  </vt:lpstr>
      <vt:lpstr>Go !  Troisième itération. </vt:lpstr>
      <vt:lpstr>Bilan (revue)  de la seconde itération !  Quelle valeur ?  Quelle vélocité ?</vt:lpstr>
      <vt:lpstr>Débriefing.</vt:lpstr>
      <vt:lpstr>Première itération puis seconde… vos impressions ?   </vt:lpstr>
      <vt:lpstr>Les estimations… Vos impressions…</vt:lpstr>
      <vt:lpstr>L’amélioration continue ?</vt:lpstr>
      <vt:lpstr>Félicitations !!!  Merci d’avoir participé à cet atelier.  Organisé par Agile Toulouse.</vt:lpstr>
      <vt:lpstr>Matériel disponible sur  Merci d’avoir participé à cet atelier.  Organisé par l’association Agile Toulouse.</vt:lpstr>
      <vt:lpstr>Slide 54</vt:lpstr>
    </vt:vector>
  </TitlesOfParts>
  <Company>ldsjl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XP Game</dc:title>
  <dc:creator>Anthony</dc:creator>
  <cp:lastModifiedBy>Anthony</cp:lastModifiedBy>
  <cp:revision>56</cp:revision>
  <dcterms:created xsi:type="dcterms:W3CDTF">2014-06-21T16:04:11Z</dcterms:created>
  <dcterms:modified xsi:type="dcterms:W3CDTF">2014-06-22T08:58:10Z</dcterms:modified>
</cp:coreProperties>
</file>